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showGuides="1">
      <p:cViewPr varScale="1">
        <p:scale>
          <a:sx n="78" d="100"/>
          <a:sy n="78" d="100"/>
        </p:scale>
        <p:origin x="878"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56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S</a:t>
            </a:r>
            <a:r>
              <a:rPr lang="en-US" sz="2000" dirty="0">
                <a:solidFill>
                  <a:schemeClr val="tx1"/>
                </a:solidFill>
                <a:latin typeface="Times New Roman" panose="02020603050405020304" charset="0"/>
                <a:cs typeface="Times New Roman" panose="02020603050405020304" charset="0"/>
              </a:rPr>
              <a:t>IVASRI A</a:t>
            </a:r>
            <a:endPar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AU810021237040</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US" sz="2600" dirty="0">
                <a:solidFill>
                  <a:srgbClr val="0070C0"/>
                </a:solidFill>
                <a:latin typeface="Times New Roman" panose="02020603050405020304" charset="0"/>
                <a:ea typeface="Arial" panose="020B0604020202020204"/>
                <a:cs typeface="Times New Roman" panose="02020603050405020304" charset="0"/>
                <a:sym typeface="Arial" panose="020B0604020202020204"/>
              </a:rPr>
              <a:t>https://github.com/SIVASRI-AU810021237040/Naan-Mudhalvan</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2" name="TextBox 1">
            <a:extLst>
              <a:ext uri="{FF2B5EF4-FFF2-40B4-BE49-F238E27FC236}">
                <a16:creationId xmlns:a16="http://schemas.microsoft.com/office/drawing/2014/main" id="{7E747E2B-E017-AC57-7EC2-E7690139EC67}"/>
              </a:ext>
            </a:extLst>
          </p:cNvPr>
          <p:cNvSpPr txBox="1"/>
          <p:nvPr/>
        </p:nvSpPr>
        <p:spPr>
          <a:xfrm>
            <a:off x="2418735" y="3716020"/>
            <a:ext cx="6469626" cy="861774"/>
          </a:xfrm>
          <a:prstGeom prst="rect">
            <a:avLst/>
          </a:prstGeom>
          <a:noFill/>
        </p:spPr>
        <p:txBody>
          <a:bodyPr wrap="square" rtlCol="0">
            <a:spAutoFit/>
          </a:bodyPr>
          <a:lstStyle/>
          <a:p>
            <a:pPr algn="ctr"/>
            <a:r>
              <a:rPr lang="en-US" sz="3200" dirty="0" err="1">
                <a:solidFill>
                  <a:schemeClr val="accent1"/>
                </a:solidFill>
              </a:rPr>
              <a:t>Youtube</a:t>
            </a:r>
            <a:r>
              <a:rPr lang="en-US" sz="3200" dirty="0">
                <a:solidFill>
                  <a:schemeClr val="accent1"/>
                </a:solidFill>
              </a:rPr>
              <a:t> link</a:t>
            </a:r>
          </a:p>
          <a:p>
            <a:pPr algn="ctr"/>
            <a:r>
              <a:rPr lang="en-IN" sz="1800" dirty="0">
                <a:solidFill>
                  <a:schemeClr val="accent1"/>
                </a:solidFill>
              </a:rPr>
              <a:t>https://youtu.be/rCr7YB0GWTw?si=YDTPm7kFGGMtK9eK</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Sivasri Demo">
            <a:hlinkClick r:id="" action="ppaction://media"/>
            <a:extLst>
              <a:ext uri="{FF2B5EF4-FFF2-40B4-BE49-F238E27FC236}">
                <a16:creationId xmlns:a16="http://schemas.microsoft.com/office/drawing/2014/main" id="{19F6971A-8B83-E19A-56E3-331C34914F7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79086" y="1317116"/>
            <a:ext cx="8991600" cy="50577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9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571</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Rasika Selvaraj</dc:creator>
  <cp:lastModifiedBy>Rasika Selvaraj</cp:lastModifiedBy>
  <cp:revision>11</cp:revision>
  <dcterms:created xsi:type="dcterms:W3CDTF">2024-04-19T06:05:00Z</dcterms:created>
  <dcterms:modified xsi:type="dcterms:W3CDTF">2024-04-24T16:59:06Z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